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34" autoAdjust="0"/>
    <p:restoredTop sz="94660"/>
  </p:normalViewPr>
  <p:slideViewPr>
    <p:cSldViewPr>
      <p:cViewPr>
        <p:scale>
          <a:sx n="76" d="100"/>
          <a:sy n="76" d="100"/>
        </p:scale>
        <p:origin x="-146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B000FF-2997-4465-BD7C-5FF2B79FDC63}" type="datetimeFigureOut">
              <a:rPr lang="es-MX" smtClean="0"/>
              <a:t>23/05/2014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733E42-CC96-405C-AADB-A0F88AA7C44E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rezi.com/qfx7uk4xutpp/?utm_campaign=share&amp;utm_medium=copy" TargetMode="External"/><Relationship Id="rId2" Type="http://schemas.openxmlformats.org/officeDocument/2006/relationships/hyperlink" Target="http://prezi.com/qfx7uk4xutpp/untitled-prezi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ASEGURAMIENTO DEL ÉXITO A LARGO PLAZO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http://prezi.com/qfx7uk4xutpp/untitled-prezi</a:t>
            </a:r>
            <a:r>
              <a:rPr lang="es-MX" dirty="0" smtClean="0">
                <a:hlinkClick r:id="rId2"/>
              </a:rPr>
              <a:t>/</a:t>
            </a:r>
            <a:endParaRPr lang="es-MX" dirty="0" smtClean="0"/>
          </a:p>
          <a:p>
            <a:r>
              <a:rPr lang="es-MX" dirty="0">
                <a:hlinkClick r:id="rId3"/>
              </a:rPr>
              <a:t>http://prezi.com/qfx7uk4xutpp/?</a:t>
            </a:r>
            <a:r>
              <a:rPr lang="es-MX" dirty="0" smtClean="0">
                <a:hlinkClick r:id="rId3"/>
              </a:rPr>
              <a:t>utm_campaign=share&amp;utm_medium=copy</a:t>
            </a:r>
            <a:r>
              <a:rPr lang="es-MX" dirty="0" smtClean="0"/>
              <a:t>   checar este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57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Prepare el cambio y de acogida a el; propugne la causa; y aumente su valía como maestro</a:t>
            </a:r>
          </a:p>
          <a:p>
            <a:r>
              <a:rPr lang="es-MX" dirty="0"/>
              <a:t> </a:t>
            </a:r>
            <a:r>
              <a:rPr lang="es-MX" dirty="0" smtClean="0"/>
              <a:t>       * Participar en programas de desarrollo profesional continuo</a:t>
            </a:r>
          </a:p>
          <a:p>
            <a:r>
              <a:rPr lang="es-MX" dirty="0"/>
              <a:t> </a:t>
            </a:r>
            <a:r>
              <a:rPr lang="es-MX" dirty="0" smtClean="0"/>
              <a:t>        *asesore y aprenda de otros maestros</a:t>
            </a:r>
          </a:p>
          <a:p>
            <a:r>
              <a:rPr lang="es-MX" dirty="0"/>
              <a:t> </a:t>
            </a:r>
            <a:r>
              <a:rPr lang="es-MX" dirty="0" smtClean="0"/>
              <a:t>        *programas de capacitación</a:t>
            </a:r>
          </a:p>
          <a:p>
            <a:r>
              <a:rPr lang="es-MX" dirty="0"/>
              <a:t> </a:t>
            </a:r>
            <a:r>
              <a:rPr lang="es-MX" dirty="0" smtClean="0"/>
              <a:t>         *participe en comunidades y grupos de usuarios en línea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ACTIVIDADES DE LOS MAESTROS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882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tarea a la que </a:t>
            </a:r>
            <a:r>
              <a:rPr lang="es-MX" dirty="0" smtClean="0"/>
              <a:t>se </a:t>
            </a:r>
            <a:r>
              <a:rPr lang="es-MX" dirty="0" smtClean="0"/>
              <a:t>enfrentan los educadores en la actualidad consiste en preparar a los alumnos para los nuevos empleos, haciendo uso de las nuevas tecnologías a fin de resolver nuevos problemas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411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83568" y="2924944"/>
            <a:ext cx="7408333" cy="1800200"/>
          </a:xfrm>
        </p:spPr>
        <p:txBody>
          <a:bodyPr/>
          <a:lstStyle/>
          <a:p>
            <a:r>
              <a:rPr lang="es-MX" dirty="0" smtClean="0"/>
              <a:t>Los alumnos necesitan estar equipados con conceptos que sean comunes a todos los problemas, a todas las tecnologías y a todas las habilidades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076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7584" y="2852936"/>
            <a:ext cx="7408333" cy="2082544"/>
          </a:xfrm>
        </p:spPr>
        <p:txBody>
          <a:bodyPr/>
          <a:lstStyle/>
          <a:p>
            <a:r>
              <a:rPr lang="es-MX" dirty="0" smtClean="0"/>
              <a:t>Los maestros deben aprender la nueva tecnología, aumentar su conocimiento y sus destrezas en la pedagogía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525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7584" y="1556792"/>
            <a:ext cx="7408333" cy="3450696"/>
          </a:xfrm>
        </p:spPr>
        <p:txBody>
          <a:bodyPr/>
          <a:lstStyle/>
          <a:p>
            <a:r>
              <a:rPr lang="es-MX" dirty="0" smtClean="0"/>
              <a:t>Necesita ser continuo para que tenga éxito</a:t>
            </a:r>
          </a:p>
          <a:p>
            <a:r>
              <a:rPr lang="es-MX" dirty="0" smtClean="0"/>
              <a:t>Maestros y administradores mantenerse al ritmo del cambiante entorno tecnológico</a:t>
            </a:r>
          </a:p>
          <a:p>
            <a:r>
              <a:rPr lang="es-MX" dirty="0" smtClean="0"/>
              <a:t>Establecer una comunidad de enseñanza donde compartir ideas:</a:t>
            </a:r>
          </a:p>
          <a:p>
            <a:pPr marL="0" indent="0">
              <a:buNone/>
            </a:pPr>
            <a:r>
              <a:rPr lang="es-MX" dirty="0" smtClean="0"/>
              <a:t>              *maestros asesorar a otros maestros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*modelar la misma comunidad de autotutoría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DESARROLLO PROFESIONAL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304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es-MX" sz="3200" dirty="0" smtClean="0"/>
              <a:t>Los recursos utilizados para el desarrollo profesional continuo se pueden utilizar en la integración constante del plan de estudios y del contenido</a:t>
            </a:r>
          </a:p>
          <a:p>
            <a:r>
              <a:rPr lang="es-MX" sz="3200" dirty="0" smtClean="0"/>
              <a:t>Las comunidades de enseñanza permiten que los maestros compartan contenido y colaboren en la creación de más contenido</a:t>
            </a:r>
            <a:endParaRPr lang="es-MX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INTEGRACIÓN DEL PLAN DE ESTUDIOS Y DEL CONTENIDO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23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Apoyo continuo</a:t>
            </a:r>
            <a:r>
              <a:rPr lang="es-MX" dirty="0"/>
              <a:t> </a:t>
            </a:r>
            <a:r>
              <a:rPr lang="es-MX" dirty="0" smtClean="0"/>
              <a:t>haciendo uso del plan académico</a:t>
            </a:r>
          </a:p>
          <a:p>
            <a:r>
              <a:rPr lang="es-MX" dirty="0" smtClean="0"/>
              <a:t>Docentes encargados de evaluar a los alumnos: </a:t>
            </a:r>
          </a:p>
          <a:p>
            <a:pPr marL="0" indent="0">
              <a:buNone/>
            </a:pPr>
            <a:r>
              <a:rPr lang="es-MX" dirty="0" smtClean="0"/>
              <a:t>      *métodos tradicionales: pruebas, informes individuales, ensayos y exámenes escritos y orales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*evaluación de portafolio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*encuestas electrónicas</a:t>
            </a:r>
          </a:p>
          <a:p>
            <a:pPr marL="0" indent="0">
              <a:buNone/>
            </a:pPr>
            <a:endParaRPr lang="es-MX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APOYO A LOS MAESTROS CON UN PLAN ACADÉMICO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131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Establecer una base de pericia, de entusiasmo y de experiencia en la comunidad docente</a:t>
            </a:r>
          </a:p>
          <a:p>
            <a:r>
              <a:rPr lang="es-MX" dirty="0" smtClean="0"/>
              <a:t>Analizar las practicas pedagógicas</a:t>
            </a:r>
          </a:p>
          <a:p>
            <a:r>
              <a:rPr lang="es-MX" dirty="0" smtClean="0"/>
              <a:t>Aprendizaje en colaboración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Colaboración con maestros expertos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6348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Colaborar con organizaciones profesionales</a:t>
            </a:r>
          </a:p>
          <a:p>
            <a:r>
              <a:rPr lang="es-MX" dirty="0" smtClean="0"/>
              <a:t>Participa en comunidades y grupos de usuarios en </a:t>
            </a:r>
            <a:r>
              <a:rPr lang="es-MX" dirty="0" smtClean="0"/>
              <a:t>línea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Desarrollo continuo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302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</TotalTime>
  <Words>329</Words>
  <Application>Microsoft Office PowerPoint</Application>
  <PresentationFormat>Presentación en pantalla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Forma de onda</vt:lpstr>
      <vt:lpstr>ASEGURAMIENTO DEL ÉXITO A LARGO PLAZO</vt:lpstr>
      <vt:lpstr>Presentación de PowerPoint</vt:lpstr>
      <vt:lpstr>Presentación de PowerPoint</vt:lpstr>
      <vt:lpstr>Presentación de PowerPoint</vt:lpstr>
      <vt:lpstr>DESARROLLO PROFESIONAL</vt:lpstr>
      <vt:lpstr>INTEGRACIÓN DEL PLAN DE ESTUDIOS Y DEL CONTENIDO</vt:lpstr>
      <vt:lpstr>APOYO A LOS MAESTROS CON UN PLAN ACADÉMICO</vt:lpstr>
      <vt:lpstr>Colaboración con maestros expertos</vt:lpstr>
      <vt:lpstr>Desarrollo continuo</vt:lpstr>
      <vt:lpstr>ACTIVIDADES DE LOS MAESTROS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ASEGURAMIENTO DEL ÉXITO A LARGO PLAZO</dc:title>
  <dc:creator>hp g4 2205</dc:creator>
  <cp:lastModifiedBy>HP</cp:lastModifiedBy>
  <cp:revision>10</cp:revision>
  <dcterms:created xsi:type="dcterms:W3CDTF">2014-03-28T15:36:27Z</dcterms:created>
  <dcterms:modified xsi:type="dcterms:W3CDTF">2014-05-24T03:56:15Z</dcterms:modified>
</cp:coreProperties>
</file>